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6985000" cy="9906000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lbert" pitchFamily="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lbert" pitchFamily="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lbert" pitchFamily="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lbert" pitchFamily="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lbert" pitchFamily="2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lbert" pitchFamily="2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lbert" pitchFamily="2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lbert" pitchFamily="2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lbert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2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CB68"/>
    <a:srgbClr val="FEF9F0"/>
    <a:srgbClr val="FEF6E6"/>
    <a:srgbClr val="FEF3DE"/>
    <a:srgbClr val="FDD78B"/>
    <a:srgbClr val="FBBB3B"/>
    <a:srgbClr val="A50021"/>
    <a:srgbClr val="FEE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3774" y="114"/>
      </p:cViewPr>
      <p:guideLst>
        <p:guide orient="horz" pos="3120"/>
        <p:guide pos="220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3125" y="1620838"/>
            <a:ext cx="5238750" cy="3449637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3125" y="5202238"/>
            <a:ext cx="5238750" cy="23923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013" y="527050"/>
            <a:ext cx="6024562" cy="19145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1013" y="2636838"/>
            <a:ext cx="6024562" cy="62849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00625" y="527050"/>
            <a:ext cx="1504950" cy="839470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1013" y="527050"/>
            <a:ext cx="4367212" cy="83947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013" y="527050"/>
            <a:ext cx="6024562" cy="19145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013" y="2636838"/>
            <a:ext cx="6024562" cy="62849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2470150"/>
            <a:ext cx="6024563" cy="4119563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6250" y="6629400"/>
            <a:ext cx="6024563" cy="2166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013" y="527050"/>
            <a:ext cx="6024562" cy="19145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013" y="2636838"/>
            <a:ext cx="2935287" cy="62849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68700" y="2636838"/>
            <a:ext cx="2936875" cy="62849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013" y="527050"/>
            <a:ext cx="6024562" cy="19145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013" y="2428875"/>
            <a:ext cx="2954337" cy="118903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013" y="3617913"/>
            <a:ext cx="2954337" cy="53228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36950" y="2428875"/>
            <a:ext cx="2968625" cy="118903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36950" y="3617913"/>
            <a:ext cx="2968625" cy="53228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013" y="527050"/>
            <a:ext cx="6024562" cy="19145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013" y="660400"/>
            <a:ext cx="2252662" cy="23114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0213" y="1425575"/>
            <a:ext cx="3535362" cy="704056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1013" y="2971800"/>
            <a:ext cx="2252662" cy="5505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013" y="660400"/>
            <a:ext cx="2252662" cy="23114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70213" y="1425575"/>
            <a:ext cx="3535362" cy="70405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1013" y="2971800"/>
            <a:ext cx="2252662" cy="5505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MPj04402640000[1]"/>
          <p:cNvPicPr>
            <a:picLocks noChangeAspect="1" noChangeArrowheads="1"/>
          </p:cNvPicPr>
          <p:nvPr userDrawn="1"/>
        </p:nvPicPr>
        <p:blipFill>
          <a:blip r:embed="rId13" cstate="print"/>
          <a:srcRect l="21542" b="3912"/>
          <a:stretch>
            <a:fillRect/>
          </a:stretch>
        </p:blipFill>
        <p:spPr bwMode="auto">
          <a:xfrm>
            <a:off x="0" y="-19050"/>
            <a:ext cx="7043738" cy="992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8" descr="Chartwells Whit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9099550"/>
            <a:ext cx="1273175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013" y="450850"/>
            <a:ext cx="6024562" cy="1914525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GB" sz="6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SAVE THE DATE!...</a:t>
            </a:r>
            <a:br>
              <a:rPr lang="en-GB" sz="6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GB" sz="6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6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CHRISTMAS LUNCH 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 bwMode="auto">
          <a:xfrm>
            <a:off x="481013" y="5398717"/>
            <a:ext cx="6024562" cy="1603331"/>
          </a:xfrm>
          <a:noFill/>
          <a:ln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Tx/>
              <a:buNone/>
            </a:pPr>
            <a:r>
              <a:rPr lang="en-GB" sz="5400" dirty="0">
                <a:solidFill>
                  <a:srgbClr val="FCCB68"/>
                </a:solidFill>
              </a:rPr>
              <a:t> </a:t>
            </a:r>
          </a:p>
          <a:p>
            <a:pPr marL="0" indent="0" algn="ctr" eaLnBrk="1" hangingPunct="1">
              <a:buFontTx/>
              <a:buNone/>
            </a:pPr>
            <a:r>
              <a:rPr lang="en-GB" sz="5400" dirty="0">
                <a:solidFill>
                  <a:srgbClr val="FCCB68"/>
                </a:solidFill>
              </a:rPr>
              <a:t>WEDNESDAY 16</a:t>
            </a:r>
            <a:r>
              <a:rPr lang="en-GB" sz="5400" baseline="30000" dirty="0">
                <a:solidFill>
                  <a:srgbClr val="FCCB68"/>
                </a:solidFill>
              </a:rPr>
              <a:t>th</a:t>
            </a:r>
            <a:r>
              <a:rPr lang="en-GB" sz="5400" dirty="0">
                <a:solidFill>
                  <a:srgbClr val="FCCB68"/>
                </a:solidFill>
              </a:rPr>
              <a:t> DECEMBER</a:t>
            </a:r>
          </a:p>
          <a:p>
            <a:pPr marL="0" indent="0" algn="ctr" eaLnBrk="1" hangingPunct="1">
              <a:buFontTx/>
              <a:buNone/>
            </a:pPr>
            <a:r>
              <a:rPr lang="en-GB" dirty="0">
                <a:solidFill>
                  <a:srgbClr val="FCCB68"/>
                </a:solidFill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lbert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lbert" pitchFamily="2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7F762EAEB5D34989A60D2CE99849E3" ma:contentTypeVersion="13" ma:contentTypeDescription="Create a new document." ma:contentTypeScope="" ma:versionID="60a676b32ed28aa903bd8b5b6b480d1c">
  <xsd:schema xmlns:xsd="http://www.w3.org/2001/XMLSchema" xmlns:xs="http://www.w3.org/2001/XMLSchema" xmlns:p="http://schemas.microsoft.com/office/2006/metadata/properties" xmlns:ns3="cb1e1d78-3d97-4ecf-bd40-2bd91ef3aa6d" xmlns:ns4="f7165dee-516d-4bf0-af54-d6b5d1c60b8a" targetNamespace="http://schemas.microsoft.com/office/2006/metadata/properties" ma:root="true" ma:fieldsID="09a71baae95c0737856942a30196dc78" ns3:_="" ns4:_="">
    <xsd:import namespace="cb1e1d78-3d97-4ecf-bd40-2bd91ef3aa6d"/>
    <xsd:import namespace="f7165dee-516d-4bf0-af54-d6b5d1c60b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1e1d78-3d97-4ecf-bd40-2bd91ef3aa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165dee-516d-4bf0-af54-d6b5d1c60b8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934D55E-F2FA-4E46-B95B-D34D8B5EA5CF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cb1e1d78-3d97-4ecf-bd40-2bd91ef3aa6d"/>
    <ds:schemaRef ds:uri="f7165dee-516d-4bf0-af54-d6b5d1c60b8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18F9E92-5F22-477E-876C-70699B32159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EA1409-1A8E-4981-87BF-DC0F86F5E5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1e1d78-3d97-4ecf-bd40-2bd91ef3aa6d"/>
    <ds:schemaRef ds:uri="f7165dee-516d-4bf0-af54-d6b5d1c60b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</TotalTime>
  <Words>13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Albert</vt:lpstr>
      <vt:lpstr>Arial</vt:lpstr>
      <vt:lpstr>Default Design</vt:lpstr>
      <vt:lpstr>SAVE THE DATE!...  CHRISTMAS LUNCH </vt:lpstr>
    </vt:vector>
  </TitlesOfParts>
  <Company>Compass Group UK &amp; Ireland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Compass Group UK &amp; Ireland</dc:creator>
  <cp:lastModifiedBy>Denise Lawrence</cp:lastModifiedBy>
  <cp:revision>25</cp:revision>
  <cp:lastPrinted>2020-09-21T07:41:29Z</cp:lastPrinted>
  <dcterms:created xsi:type="dcterms:W3CDTF">2009-08-03T15:56:08Z</dcterms:created>
  <dcterms:modified xsi:type="dcterms:W3CDTF">2020-11-06T10:05:20Z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0x010100907F762EAEB5D34989A60D2CE99849E3</vt:lpwstr>
  </property>
</Properties>
</file>