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6858000" cy="9144000" type="screen4x3"/>
  <p:notesSz cx="7053263" cy="10180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53" d="100"/>
          <a:sy n="53" d="100"/>
        </p:scale>
        <p:origin x="-1938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68207-E049-4D04-940B-C86FF0BEE3C8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95500" y="763588"/>
            <a:ext cx="2863850" cy="381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835525"/>
            <a:ext cx="5643563" cy="4581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669463"/>
            <a:ext cx="3055938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9669463"/>
            <a:ext cx="3055937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BB537-9B35-4E9B-80E9-C1C82E3C9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93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95500" y="763588"/>
            <a:ext cx="2863850" cy="3817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BB537-9B35-4E9B-80E9-C1C82E3C9E1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03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05AB-36D0-4D23-91A8-12DF2117ED67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5EB6-BEE0-413D-8462-B73011FAE56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05AB-36D0-4D23-91A8-12DF2117ED67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5EB6-BEE0-413D-8462-B73011FAE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05AB-36D0-4D23-91A8-12DF2117ED67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5EB6-BEE0-413D-8462-B73011FAE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05AB-36D0-4D23-91A8-12DF2117ED67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5EB6-BEE0-413D-8462-B73011FAE56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05AB-36D0-4D23-91A8-12DF2117ED67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5EB6-BEE0-413D-8462-B73011FAE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05AB-36D0-4D23-91A8-12DF2117ED67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5EB6-BEE0-413D-8462-B73011FAE56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05AB-36D0-4D23-91A8-12DF2117ED67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5EB6-BEE0-413D-8462-B73011FAE56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05AB-36D0-4D23-91A8-12DF2117ED67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5EB6-BEE0-413D-8462-B73011FAE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05AB-36D0-4D23-91A8-12DF2117ED67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5EB6-BEE0-413D-8462-B73011FAE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05AB-36D0-4D23-91A8-12DF2117ED67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5EB6-BEE0-413D-8462-B73011FAE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05AB-36D0-4D23-91A8-12DF2117ED67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5EB6-BEE0-413D-8462-B73011FAE56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B805AB-36D0-4D23-91A8-12DF2117ED67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2D5EB6-BEE0-413D-8462-B73011FAE56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0" Type="http://schemas.openxmlformats.org/officeDocument/2006/relationships/hyperlink" Target="https://www.google.co.uk/url?q=http://golfdealsgroup.co.uk/deals/east-scotland&amp;sa=U&amp;ved=0ahUKEwi-oru0gNHJAhUBnxQKHaNxAjsQwW4IKjAK&amp;usg=AFQjCNGF4D8juudbN_3RG1SrD7H7iJHm4g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n 7"/>
          <p:cNvSpPr/>
          <p:nvPr/>
        </p:nvSpPr>
        <p:spPr>
          <a:xfrm>
            <a:off x="1423376" y="884142"/>
            <a:ext cx="4046658" cy="3523465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384884" y="2090815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b="1" dirty="0" smtClean="0"/>
          </a:p>
          <a:p>
            <a:pPr algn="ctr"/>
            <a:r>
              <a:rPr lang="en-GB" b="1" dirty="0" smtClean="0"/>
              <a:t>07.45-08.40</a:t>
            </a:r>
            <a:endParaRPr lang="en-GB" b="1" dirty="0" smtClean="0"/>
          </a:p>
          <a:p>
            <a:pPr algn="ctr"/>
            <a:r>
              <a:rPr lang="en-GB" b="1" dirty="0" smtClean="0"/>
              <a:t>15</a:t>
            </a:r>
            <a:r>
              <a:rPr lang="en-GB" b="1" dirty="0" smtClean="0"/>
              <a:t>.20-17.45</a:t>
            </a:r>
            <a:endParaRPr lang="en-GB" b="1" dirty="0" smtClean="0"/>
          </a:p>
          <a:p>
            <a:pPr algn="ctr"/>
            <a:endParaRPr lang="en-GB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0347" y="7306355"/>
            <a:ext cx="373726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B050"/>
                </a:solidFill>
              </a:rPr>
              <a:t>Children who eat school breakfast are more likely to: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b="1" i="1" dirty="0" smtClean="0">
                <a:solidFill>
                  <a:srgbClr val="00B050"/>
                </a:solidFill>
              </a:rPr>
              <a:t>Reach higher levels of achievement in reading and math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b="1" i="1" dirty="0" smtClean="0">
                <a:solidFill>
                  <a:srgbClr val="00B050"/>
                </a:solidFill>
              </a:rPr>
              <a:t>Concentrate better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b="1" i="1" dirty="0" smtClean="0">
                <a:solidFill>
                  <a:srgbClr val="00B050"/>
                </a:solidFill>
              </a:rPr>
              <a:t>Be more alert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b="1" i="1" dirty="0" smtClean="0">
                <a:solidFill>
                  <a:srgbClr val="00B050"/>
                </a:solidFill>
              </a:rPr>
              <a:t>Retain more of what they learn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b="1" i="1" dirty="0" smtClean="0">
                <a:solidFill>
                  <a:srgbClr val="00B050"/>
                </a:solidFill>
              </a:rPr>
              <a:t>Participate in class</a:t>
            </a:r>
          </a:p>
          <a:p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-14605" y="2367816"/>
            <a:ext cx="2060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MAKE NEW FRIENDS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31697" y="2367817"/>
            <a:ext cx="1270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PLAY GAMES</a:t>
            </a:r>
            <a:endParaRPr lang="en-GB" b="1" dirty="0"/>
          </a:p>
        </p:txBody>
      </p:sp>
      <p:pic>
        <p:nvPicPr>
          <p:cNvPr id="1029" name="Picture 5" descr="C:\Users\luke.moloney\AppData\Local\Microsoft\Windows\Temporary Internet Files\Content.IE5\AR981W5I\Screen-shot-2013-10-28-at-12.11.06-PM-242x3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126" y="6019617"/>
            <a:ext cx="1212029" cy="13567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luke.moloney\AppData\Local\Microsoft\Windows\Temporary Internet Files\Content.IE5\5KQUBYWX\Screen_shot_2014-06-17_at_10.57.42_AM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05" y="3014147"/>
            <a:ext cx="1437980" cy="11353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97612" y="4419181"/>
            <a:ext cx="31116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B050"/>
                </a:solidFill>
              </a:rPr>
              <a:t>There will be cereal, toast, fruit, yoghurts, pancakes, crumpets</a:t>
            </a:r>
            <a:endParaRPr lang="en-GB" sz="1400" b="1" dirty="0" smtClean="0">
              <a:solidFill>
                <a:srgbClr val="00B050"/>
              </a:solidFill>
            </a:endParaRPr>
          </a:p>
          <a:p>
            <a:pPr algn="ctr"/>
            <a:r>
              <a:rPr lang="en-GB" sz="1400" b="1" dirty="0" smtClean="0">
                <a:solidFill>
                  <a:srgbClr val="00B050"/>
                </a:solidFill>
              </a:rPr>
              <a:t>and </a:t>
            </a:r>
            <a:r>
              <a:rPr lang="en-GB" sz="1400" b="1" u="sng" dirty="0" smtClean="0">
                <a:solidFill>
                  <a:srgbClr val="00B050"/>
                </a:solidFill>
              </a:rPr>
              <a:t>BACON ROLLS on Fridays</a:t>
            </a:r>
            <a:r>
              <a:rPr lang="en-GB" sz="1400" b="1" dirty="0" smtClean="0">
                <a:solidFill>
                  <a:srgbClr val="00B050"/>
                </a:solidFill>
              </a:rPr>
              <a:t>.</a:t>
            </a:r>
          </a:p>
          <a:p>
            <a:pPr algn="ctr"/>
            <a:endParaRPr lang="en-GB" sz="1400" b="1" dirty="0" smtClean="0">
              <a:solidFill>
                <a:srgbClr val="00B050"/>
              </a:solidFill>
            </a:endParaRPr>
          </a:p>
          <a:p>
            <a:pPr algn="ctr"/>
            <a:r>
              <a:rPr lang="en-GB" sz="1400" b="1" dirty="0" smtClean="0">
                <a:solidFill>
                  <a:srgbClr val="00B050"/>
                </a:solidFill>
              </a:rPr>
              <a:t>A light snack will be offered at After School Care</a:t>
            </a:r>
          </a:p>
          <a:p>
            <a:pPr algn="ctr"/>
            <a:endParaRPr lang="en-GB" sz="1400" b="1" dirty="0" smtClean="0">
              <a:solidFill>
                <a:srgbClr val="00B050"/>
              </a:solidFill>
            </a:endParaRPr>
          </a:p>
          <a:p>
            <a:pPr algn="ctr"/>
            <a:endParaRPr lang="en-GB" sz="1400" b="1" dirty="0">
              <a:solidFill>
                <a:srgbClr val="00B050"/>
              </a:solidFill>
            </a:endParaRPr>
          </a:p>
        </p:txBody>
      </p:sp>
      <p:pic>
        <p:nvPicPr>
          <p:cNvPr id="1038" name="Picture 14" descr="C:\Users\luke.moloney\AppData\Local\Microsoft\Windows\Temporary Internet Files\Content.IE5\AR981W5I\538123,1290799338,1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883" y="6404340"/>
            <a:ext cx="1269580" cy="1286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C:\Users\kelly.emmett\Documents\Minibus\logo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0" y="118926"/>
            <a:ext cx="2480744" cy="34861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30507" y="4034457"/>
            <a:ext cx="389883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u="sng" dirty="0">
                <a:latin typeface="Times New Roman" pitchFamily="18" charset="0"/>
                <a:cs typeface="Times New Roman" pitchFamily="18" charset="0"/>
              </a:rPr>
              <a:t>Cost </a:t>
            </a:r>
            <a:r>
              <a:rPr lang="en-GB" b="1" i="1" u="sng" dirty="0" smtClean="0">
                <a:latin typeface="Times New Roman" pitchFamily="18" charset="0"/>
                <a:cs typeface="Times New Roman" pitchFamily="18" charset="0"/>
              </a:rPr>
              <a:t>Options</a:t>
            </a:r>
            <a:r>
              <a:rPr lang="en-GB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GB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£3.00 per 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day      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	BREAKFAST</a:t>
            </a:r>
            <a:endParaRPr lang="en-GB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£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15.00 per 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week               CLUB</a:t>
            </a:r>
          </a:p>
          <a:p>
            <a:endParaRPr lang="en-GB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£11.25 per day       AFTER SCHOOL</a:t>
            </a:r>
          </a:p>
          <a:p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£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56.25 per 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week    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          CARE</a:t>
            </a:r>
          </a:p>
          <a:p>
            <a:endParaRPr lang="en-GB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BOOK 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NOW – FORMS ARE 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AVAILABLE TO DOWNLOAD FROM THE SCHOOL WEBSITE</a:t>
            </a:r>
            <a:endParaRPr lang="en-GB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C:\Users\luke.moloney\Desktop\EmersonValley\Children_T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12" y="6471785"/>
            <a:ext cx="2997577" cy="77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20278" y="704032"/>
            <a:ext cx="4689454" cy="149780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662691"/>
              </a:avLst>
            </a:prstTxWarp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EVS Wrap Around Care</a:t>
            </a:r>
            <a:endParaRPr lang="en-GB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luke.moloney\AppData\Local\Microsoft\Windows\Temporary Internet Files\Content.IE5\QYYHY0RV\iPad_Monopoly[1]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780" y="3014147"/>
            <a:ext cx="1765685" cy="1393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luke.moloney\AppData\Local\Microsoft\Windows\Temporary Internet Files\Content.IE5\BCQVXXKI\Toast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837" y="7251155"/>
            <a:ext cx="1220574" cy="122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Image result for bacon roll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565" y="8087617"/>
            <a:ext cx="1847900" cy="97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55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3308</TotalTime>
  <Words>82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Company>MKC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Moloney</dc:creator>
  <cp:lastModifiedBy>Michelle Batt</cp:lastModifiedBy>
  <cp:revision>36</cp:revision>
  <cp:lastPrinted>2017-06-21T10:48:16Z</cp:lastPrinted>
  <dcterms:created xsi:type="dcterms:W3CDTF">2015-12-08T09:34:07Z</dcterms:created>
  <dcterms:modified xsi:type="dcterms:W3CDTF">2017-06-21T10:50:14Z</dcterms:modified>
</cp:coreProperties>
</file>